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2"/>
  </p:notesMasterIdLst>
  <p:sldIdLst>
    <p:sldId id="257" r:id="rId3"/>
    <p:sldId id="4954" r:id="rId4"/>
    <p:sldId id="302" r:id="rId5"/>
    <p:sldId id="258" r:id="rId6"/>
    <p:sldId id="366" r:id="rId7"/>
    <p:sldId id="2134805743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2134805737" r:id="rId20"/>
    <p:sldId id="2134805738" r:id="rId21"/>
    <p:sldId id="2134805739" r:id="rId22"/>
    <p:sldId id="2134805740" r:id="rId23"/>
    <p:sldId id="2134805741" r:id="rId24"/>
    <p:sldId id="2134805742" r:id="rId25"/>
    <p:sldId id="4958" r:id="rId26"/>
    <p:sldId id="2134805717" r:id="rId27"/>
    <p:sldId id="2134805711" r:id="rId28"/>
    <p:sldId id="5041" r:id="rId29"/>
    <p:sldId id="4971" r:id="rId30"/>
    <p:sldId id="5042" r:id="rId31"/>
    <p:sldId id="2134805736" r:id="rId32"/>
    <p:sldId id="2134805735" r:id="rId33"/>
    <p:sldId id="4962" r:id="rId34"/>
    <p:sldId id="4987" r:id="rId35"/>
    <p:sldId id="4986" r:id="rId36"/>
    <p:sldId id="4968" r:id="rId37"/>
    <p:sldId id="4976" r:id="rId38"/>
    <p:sldId id="4974" r:id="rId39"/>
    <p:sldId id="4963" r:id="rId40"/>
    <p:sldId id="4959" r:id="rId41"/>
    <p:sldId id="4964" r:id="rId42"/>
    <p:sldId id="4981" r:id="rId43"/>
    <p:sldId id="4983" r:id="rId44"/>
    <p:sldId id="4989" r:id="rId45"/>
    <p:sldId id="4969" r:id="rId46"/>
    <p:sldId id="4990" r:id="rId47"/>
    <p:sldId id="4991" r:id="rId48"/>
    <p:sldId id="2134805712" r:id="rId49"/>
    <p:sldId id="2134805713" r:id="rId50"/>
    <p:sldId id="4961" r:id="rId51"/>
    <p:sldId id="4992" r:id="rId52"/>
    <p:sldId id="4965" r:id="rId53"/>
    <p:sldId id="4960" r:id="rId54"/>
    <p:sldId id="4966" r:id="rId55"/>
    <p:sldId id="2134805714" r:id="rId56"/>
    <p:sldId id="2134805715" r:id="rId57"/>
    <p:sldId id="4950" r:id="rId58"/>
    <p:sldId id="4926" r:id="rId59"/>
    <p:sldId id="4994" r:id="rId60"/>
    <p:sldId id="4928" r:id="rId61"/>
    <p:sldId id="4995" r:id="rId62"/>
    <p:sldId id="4929" r:id="rId63"/>
    <p:sldId id="4930" r:id="rId64"/>
    <p:sldId id="4931" r:id="rId65"/>
    <p:sldId id="4932" r:id="rId66"/>
    <p:sldId id="4956" r:id="rId67"/>
    <p:sldId id="4999" r:id="rId68"/>
    <p:sldId id="5027" r:id="rId69"/>
    <p:sldId id="5000" r:id="rId70"/>
    <p:sldId id="5001" r:id="rId71"/>
    <p:sldId id="5002" r:id="rId72"/>
    <p:sldId id="5003" r:id="rId73"/>
    <p:sldId id="5004" r:id="rId74"/>
    <p:sldId id="5005" r:id="rId75"/>
    <p:sldId id="5006" r:id="rId76"/>
    <p:sldId id="4952" r:id="rId77"/>
    <p:sldId id="5008" r:id="rId78"/>
    <p:sldId id="2076137031" r:id="rId79"/>
    <p:sldId id="2076137037" r:id="rId80"/>
    <p:sldId id="2076137036" r:id="rId81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366"/>
            <p14:sldId id="2134805743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  <p14:sldId id="2134805737"/>
            <p14:sldId id="2134805738"/>
            <p14:sldId id="2134805739"/>
            <p14:sldId id="2134805740"/>
            <p14:sldId id="2134805741"/>
            <p14:sldId id="2134805742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01" autoAdjust="0"/>
    <p:restoredTop sz="95533" autoAdjust="0"/>
  </p:normalViewPr>
  <p:slideViewPr>
    <p:cSldViewPr snapToGrid="0" snapToObjects="1">
      <p:cViewPr varScale="1">
        <p:scale>
          <a:sx n="146" d="100"/>
          <a:sy n="146" d="100"/>
        </p:scale>
        <p:origin x="300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Thu, 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73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70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AZ-500 Content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A94DE-FA62-2865-CCDE-C9ED8C16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17" y="1060873"/>
            <a:ext cx="7043194" cy="33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9293C-7FFD-DD67-BEC3-9DDA22F9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91" y="720035"/>
            <a:ext cx="4875566" cy="42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AF8FC-C332-1CE9-58E6-FD6F47B0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39AE8E-33D5-12FD-35ED-DC02EC8B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Verified 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7B6E4D-25CE-4942-11E3-B1796D8C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1" y="923924"/>
            <a:ext cx="7491864" cy="37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5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71" y="-49953"/>
            <a:ext cx="7548179" cy="560552"/>
          </a:xfrm>
        </p:spPr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Permissions Management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63B4C-9691-6967-7B6C-8117991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754331"/>
            <a:ext cx="69723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26-year MCT, 6-year MVP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A07F04-388D-A347-C1B1-67BB7393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971" y="-75199"/>
            <a:ext cx="7484579" cy="556462"/>
          </a:xfrm>
        </p:spPr>
        <p:txBody>
          <a:bodyPr/>
          <a:lstStyle/>
          <a:p>
            <a:r>
              <a:rPr lang="en-US" dirty="0"/>
              <a:t>Azure AD Password Protection</a:t>
            </a:r>
          </a:p>
        </p:txBody>
      </p:sp>
      <p:pic>
        <p:nvPicPr>
          <p:cNvPr id="3074" name="Picture 2" descr="How Azure AD Password Protection components work together">
            <a:extLst>
              <a:ext uri="{FF2B5EF4-FFF2-40B4-BE49-F238E27FC236}">
                <a16:creationId xmlns:a16="http://schemas.microsoft.com/office/drawing/2014/main" id="{F6DABDEC-72DE-1F9B-7E83-AAF3C816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29" y="708552"/>
            <a:ext cx="5159141" cy="4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2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pic>
        <p:nvPicPr>
          <p:cNvPr id="4098" name="Picture 2" descr="Dynamic Data Masking Working">
            <a:extLst>
              <a:ext uri="{FF2B5EF4-FFF2-40B4-BE49-F238E27FC236}">
                <a16:creationId xmlns:a16="http://schemas.microsoft.com/office/drawing/2014/main" id="{86AD1CB6-7673-3683-5B79-F1FAF7DF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688959"/>
            <a:ext cx="7775408" cy="40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7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Entitlement Management</a:t>
            </a:r>
          </a:p>
        </p:txBody>
      </p:sp>
      <p:pic>
        <p:nvPicPr>
          <p:cNvPr id="5122" name="Picture 2" descr="Diagram that describes the relationship between the access package elements.">
            <a:extLst>
              <a:ext uri="{FF2B5EF4-FFF2-40B4-BE49-F238E27FC236}">
                <a16:creationId xmlns:a16="http://schemas.microsoft.com/office/drawing/2014/main" id="{78E72086-2B8A-62C1-6ACB-E7715DCE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47" y="656072"/>
            <a:ext cx="5651647" cy="44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78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 (25–30%)</a:t>
            </a:r>
          </a:p>
          <a:p>
            <a:r>
              <a:rPr lang="en-US" dirty="0"/>
              <a:t>Secure networking (20–25%)</a:t>
            </a:r>
          </a:p>
          <a:p>
            <a:r>
              <a:rPr lang="en-US" dirty="0"/>
              <a:t>Secure compute, storage, and databases (20–25%)</a:t>
            </a:r>
          </a:p>
          <a:p>
            <a:r>
              <a:rPr lang="en-US" dirty="0"/>
              <a:t>Manage security operations (25–30%)</a:t>
            </a:r>
          </a:p>
          <a:p>
            <a:r>
              <a:rPr lang="en-US" dirty="0"/>
              <a:t>AZ-500 preparation tips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171951-4F5B-950E-0611-24708ECC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 zone)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D46EB-8243-022C-615E-02E8E677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71" y="969868"/>
            <a:ext cx="7539420" cy="3547021"/>
          </a:xfrm>
        </p:spPr>
        <p:txBody>
          <a:bodyPr/>
          <a:lstStyle/>
          <a:p>
            <a:r>
              <a:rPr lang="en-US" sz="2800" dirty="0"/>
              <a:t>07:00am  -  Start</a:t>
            </a:r>
          </a:p>
          <a:p>
            <a:r>
              <a:rPr lang="en-US" sz="2800" dirty="0"/>
              <a:t>08:00am  -  9-min break</a:t>
            </a:r>
          </a:p>
          <a:p>
            <a:r>
              <a:rPr lang="en-US" sz="2800" dirty="0"/>
              <a:t>09:00am  -  9-min break</a:t>
            </a:r>
          </a:p>
          <a:p>
            <a:r>
              <a:rPr lang="en-US" sz="2800" dirty="0"/>
              <a:t>10:00am  -  9-min break</a:t>
            </a:r>
          </a:p>
          <a:p>
            <a:r>
              <a:rPr lang="en-US" sz="2800" dirty="0"/>
              <a:t>11:00am  -  9-min break</a:t>
            </a:r>
          </a:p>
          <a:p>
            <a:r>
              <a:rPr lang="en-US" sz="2800" dirty="0"/>
              <a:t>12:00pm  -  Finish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236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70" y="807608"/>
            <a:ext cx="4254659" cy="41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10" y="1007841"/>
            <a:ext cx="6679145" cy="34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0" y="725143"/>
            <a:ext cx="4468592" cy="40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10001</TotalTime>
  <Words>671</Words>
  <Application>Microsoft Office PowerPoint</Application>
  <PresentationFormat>On-screen Show (16:9)</PresentationFormat>
  <Paragraphs>214</Paragraphs>
  <Slides>79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8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Learning Goals</vt:lpstr>
      <vt:lpstr>Setting Expectations</vt:lpstr>
      <vt:lpstr>Break Schedule (Central time zone)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Exam AZ-500 Content Changes</vt:lpstr>
      <vt:lpstr>Certification Renewal</vt:lpstr>
      <vt:lpstr>Related Certifications</vt:lpstr>
      <vt:lpstr> </vt:lpstr>
      <vt:lpstr>Thank you!</vt:lpstr>
      <vt:lpstr>Entra Verified ID</vt:lpstr>
      <vt:lpstr>Entra Permissions Management</vt:lpstr>
      <vt:lpstr>Azure AD Password Protection</vt:lpstr>
      <vt:lpstr>Dynamic Data Masking (DDM)</vt:lpstr>
      <vt:lpstr>Entitlement Management</vt:lpstr>
      <vt:lpstr>PowerPoint Presentation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200</cp:revision>
  <dcterms:created xsi:type="dcterms:W3CDTF">2015-09-28T19:52:00Z</dcterms:created>
  <dcterms:modified xsi:type="dcterms:W3CDTF">2024-07-26T03:23:52Z</dcterms:modified>
</cp:coreProperties>
</file>